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04745-1FB8-42C0-A244-4231822BD22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4D8F1-94C8-4872-B803-4A92F014D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2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9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7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7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3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FAE77-532E-4C56-A087-1C328DC5549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DD16-9971-4EFE-971D-F0D8D0EC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5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60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爱</a:t>
            </a:r>
            <a:r>
              <a:rPr lang="zh-CN" alt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主</a:t>
            </a:r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更深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315200" cy="1219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Thee, O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02873"/>
            <a:ext cx="2619375" cy="1847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02874"/>
            <a:ext cx="2964912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60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我愿深切爱主，比前更深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sz="4000" b="1" dirty="0">
                <a:solidFill>
                  <a:schemeClr val="bg1"/>
                </a:solidFill>
              </a:rPr>
              <a:t>屈膝虔诚祈祷</a:t>
            </a:r>
            <a:r>
              <a:rPr lang="zh-CN" altLang="en-US" sz="4000" b="1" dirty="0" smtClean="0">
                <a:solidFill>
                  <a:schemeClr val="bg1"/>
                </a:solidFill>
                <a:latin typeface="+mn-ea"/>
                <a:ea typeface="+mn-ea"/>
              </a:rPr>
              <a:t>，</a:t>
            </a: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求主垂听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sz="4000" b="1" dirty="0">
                <a:solidFill>
                  <a:schemeClr val="bg1"/>
                </a:solidFill>
              </a:rPr>
              <a:t>真心诚意倾诉</a:t>
            </a:r>
            <a:r>
              <a:rPr lang="zh-CN" altLang="en-US" sz="4000" b="1" dirty="0" smtClean="0">
                <a:solidFill>
                  <a:schemeClr val="bg1"/>
                </a:solidFill>
                <a:latin typeface="+mn-ea"/>
                <a:ea typeface="+mn-ea"/>
              </a:rPr>
              <a:t>：</a:t>
            </a: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从此更爱我主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爱主更深，爱主更深</a:t>
            </a:r>
            <a:endParaRPr lang="en-US" sz="4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581400"/>
            <a:ext cx="8839200" cy="2667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Thee, 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to Thee!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 Thou the prayer I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On bended knee;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my earnest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plea: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 O Lord,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to Thee!</a:t>
            </a:r>
            <a:endParaRPr lang="en-US" b="1" dirty="0">
              <a:ln w="11430"/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S410 More love to Thee 1/4</a:t>
            </a:r>
            <a:endParaRPr lang="en-US" sz="1600" b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60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从</a:t>
            </a: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前追求世俗，贪图安逸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今以主为至宝，万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事看</a:t>
            </a:r>
            <a:r>
              <a:rPr lang="zh-CN" altLang="en-US" b="1" dirty="0">
                <a:solidFill>
                  <a:schemeClr val="bg1"/>
                </a:solidFill>
                <a:latin typeface="+mn-ea"/>
              </a:rPr>
              <a:t>轻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迫切祈求我父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>: </a:t>
            </a: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使我深爱我主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爱主更深，爱主更深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8991600" cy="2667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earthly joy I craved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Sought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and rest;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Thee alone I seek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Give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best;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all my prayer shall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to Thee!</a:t>
            </a:r>
            <a:endParaRPr lang="en-US" b="1" dirty="0">
              <a:ln w="11430"/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S410 More love to Thee 2/4</a:t>
            </a:r>
            <a:endParaRPr lang="en-US" sz="1600" b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60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从</a:t>
            </a: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前追求世俗，贪图安逸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今以主为至宝，</a:t>
            </a:r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万</a:t>
            </a:r>
            <a:r>
              <a:rPr lang="zh-CN" altLang="en-US" b="1" smtClean="0">
                <a:solidFill>
                  <a:schemeClr val="bg1"/>
                </a:solidFill>
                <a:latin typeface="+mn-ea"/>
                <a:ea typeface="+mn-ea"/>
              </a:rPr>
              <a:t>事看</a:t>
            </a:r>
            <a:r>
              <a:rPr lang="zh-CN" altLang="en-US" b="1">
                <a:solidFill>
                  <a:schemeClr val="bg1"/>
                </a:solidFill>
                <a:latin typeface="+mn-ea"/>
              </a:rPr>
              <a:t>轻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迫切祈求我父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>: </a:t>
            </a: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使我深爱我主</a:t>
            </a:r>
            <a: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爱主更深，爱主更深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8991600" cy="2667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earthly joy I craved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Sought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and rest;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Thee alone I seek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Give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best;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all my prayer shall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to Thee!</a:t>
            </a:r>
            <a:endParaRPr lang="en-US" b="1" dirty="0">
              <a:ln w="11430"/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rgbClr val="9BBB59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S410 More love to Thee 3/4</a:t>
            </a:r>
            <a:endParaRPr lang="en-US" sz="1600" b="1" dirty="0">
              <a:solidFill>
                <a:srgbClr val="9BBB59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60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我若一息尚存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微声颂赞 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内心仍要发出，最后呼喊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与主永远相</a:t>
            </a:r>
            <a:r>
              <a:rPr lang="zh-CN" altLang="en-US" sz="4000" b="1" dirty="0" smtClean="0">
                <a:solidFill>
                  <a:schemeClr val="bg1"/>
                </a:solidFill>
                <a:latin typeface="+mn-ea"/>
                <a:ea typeface="+mn-ea"/>
              </a:rPr>
              <a:t>亲</a:t>
            </a:r>
            <a:r>
              <a:rPr lang="en-US" altLang="zh-CN" sz="40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4000" b="1" dirty="0" smtClean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我愿爱主更深</a:t>
            </a:r>
            <a: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zh-CN" altLang="en-US" sz="4000" b="1" dirty="0">
                <a:solidFill>
                  <a:schemeClr val="bg1"/>
                </a:solidFill>
                <a:latin typeface="+mn-ea"/>
                <a:ea typeface="+mn-ea"/>
              </a:rPr>
              <a:t>爱主更深，爱主更深</a:t>
            </a:r>
            <a:endParaRPr lang="en-US" sz="4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581400"/>
            <a:ext cx="8839200" cy="2667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shall my latest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breath, Whisper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praise;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be the parting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My heart shall raise;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still its prayer shall be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More love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Thee,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to Thee!</a:t>
            </a:r>
            <a:endParaRPr lang="en-US" b="1" dirty="0">
              <a:ln w="11430"/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S410 More love to Thee 4/4</a:t>
            </a:r>
            <a:endParaRPr lang="en-US" sz="1600" b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爱主更深</vt:lpstr>
      <vt:lpstr>我愿深切爱主，比前更深 屈膝虔诚祈祷，求主垂听 真心诚意倾诉：从此更爱我主 爱主更深，爱主更深</vt:lpstr>
      <vt:lpstr> 从前追求世俗，贪图安逸 今以主为至宝，万事看轻 迫切祈求我父: 使我深爱我主 爱主更深，爱主更深 </vt:lpstr>
      <vt:lpstr> 从前追求世俗，贪图安逸 今以主为至宝，万事看轻 迫切祈求我父: 使我深爱我主 爱主更深，爱主更深 </vt:lpstr>
      <vt:lpstr>我若一息尚存, 微声颂赞  内心仍要发出，最后呼喊 与主永远相亲, 我愿爱主更深 爱主更深，爱主更深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愛主更深</dc:title>
  <dc:creator>Eva Li</dc:creator>
  <cp:lastModifiedBy>Eva Li</cp:lastModifiedBy>
  <cp:revision>23</cp:revision>
  <dcterms:created xsi:type="dcterms:W3CDTF">2015-06-16T18:58:06Z</dcterms:created>
  <dcterms:modified xsi:type="dcterms:W3CDTF">2015-06-17T12:31:50Z</dcterms:modified>
</cp:coreProperties>
</file>